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2F50"/>
    <a:srgbClr val="F5D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93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82BC835-F99F-45BA-8BDF-DBE208CDE4AA}"/>
              </a:ext>
            </a:extLst>
          </p:cNvPr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722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8199839-265F-4C51-AA94-1E107C4F01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53544973-FD04-446A-9D80-6AEBAC8CD56B}"/>
              </a:ext>
            </a:extLst>
          </p:cNvPr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5D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B9E264A-0F3C-4A51-90DA-7B9FD81A5731}"/>
              </a:ext>
            </a:extLst>
          </p:cNvPr>
          <p:cNvSpPr/>
          <p:nvPr/>
        </p:nvSpPr>
        <p:spPr>
          <a:xfrm>
            <a:off x="565422" y="12730"/>
            <a:ext cx="5319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b="1" dirty="0">
                <a:latin typeface="Calibri" panose="020F0502020204030204" pitchFamily="34" charset="0"/>
              </a:rPr>
              <a:t>Involverende endringsledelse</a:t>
            </a:r>
          </a:p>
        </p:txBody>
      </p:sp>
    </p:spTree>
    <p:extLst>
      <p:ext uri="{BB962C8B-B14F-4D97-AF65-F5344CB8AC3E}">
        <p14:creationId xmlns:p14="http://schemas.microsoft.com/office/powerpoint/2010/main" val="358176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64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AF856EA6-0D09-4CED-A69C-9742B87EC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48" y="1162517"/>
            <a:ext cx="7309104" cy="434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32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4737681-760B-467E-AC95-9050CD65F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39" y="583100"/>
            <a:ext cx="8775721" cy="569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50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5B45787-423E-4D5D-A115-6BA82DB55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" y="722376"/>
            <a:ext cx="6979920" cy="54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21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3CCCE22C-3925-4D5C-9A0A-C13EE7DDF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38" y="646899"/>
            <a:ext cx="8627323" cy="556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51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tegning&#10;&#10;Automatisk generert beskrivelse">
            <a:extLst>
              <a:ext uri="{FF2B5EF4-FFF2-40B4-BE49-F238E27FC236}">
                <a16:creationId xmlns:a16="http://schemas.microsoft.com/office/drawing/2014/main" id="{137FA227-DC68-4B5A-BDEA-23D35C1FF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24" y="978408"/>
            <a:ext cx="7235952" cy="490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38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56BA08A9-13B4-4DBC-91BC-17A927179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132" y="609211"/>
            <a:ext cx="5847736" cy="563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8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enhet, tegning&#10;&#10;Automatisk generert beskrivelse">
            <a:extLst>
              <a:ext uri="{FF2B5EF4-FFF2-40B4-BE49-F238E27FC236}">
                <a16:creationId xmlns:a16="http://schemas.microsoft.com/office/drawing/2014/main" id="{DDAC9790-660D-4534-BD50-7EBC95D6C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36" y="1428234"/>
            <a:ext cx="6358128" cy="431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49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86A9FB0D-0913-469F-94D0-2D574A2E2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17" y="667365"/>
            <a:ext cx="7008366" cy="552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3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B47D86B5-B0AF-45F3-B391-490F6F089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" y="996696"/>
            <a:ext cx="8955024" cy="486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8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skjermbilde, fugl&#10;&#10;Automatisk generert beskrivelse">
            <a:extLst>
              <a:ext uri="{FF2B5EF4-FFF2-40B4-BE49-F238E27FC236}">
                <a16:creationId xmlns:a16="http://schemas.microsoft.com/office/drawing/2014/main" id="{DFAD579D-6CEC-4D7F-9994-D98483770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48" y="2073083"/>
            <a:ext cx="7309104" cy="244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12356"/>
      </p:ext>
    </p:extLst>
  </p:cSld>
  <p:clrMapOvr>
    <a:masterClrMapping/>
  </p:clrMapOvr>
</p:sld>
</file>

<file path=ppt/theme/theme1.xml><?xml version="1.0" encoding="utf-8"?>
<a:theme xmlns:a="http://schemas.openxmlformats.org/drawingml/2006/main" name="Involverende endringsledels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volverende endringsledelse.potx" id="{EE97EF80-EB13-42B4-850A-F5571F78D467}" vid="{93C59B7C-0C35-4F82-822B-4503C70F9F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Involverende endringsledelse</Template>
  <TotalTime>653</TotalTime>
  <Words>0</Words>
  <Application>Microsoft Office PowerPoint</Application>
  <PresentationFormat>Skjermfremvisning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3" baseType="lpstr">
      <vt:lpstr>Arial</vt:lpstr>
      <vt:lpstr>Calibri</vt:lpstr>
      <vt:lpstr>Involverende endringsledelse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Ove Olsen</dc:creator>
  <cp:lastModifiedBy>Ove Olsen</cp:lastModifiedBy>
  <cp:revision>10</cp:revision>
  <dcterms:created xsi:type="dcterms:W3CDTF">2020-03-20T11:43:31Z</dcterms:created>
  <dcterms:modified xsi:type="dcterms:W3CDTF">2020-03-23T11:17:10Z</dcterms:modified>
</cp:coreProperties>
</file>